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56" r:id="rId2"/>
    <p:sldId id="257" r:id="rId3"/>
    <p:sldId id="260" r:id="rId4"/>
    <p:sldId id="259"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852" y="324"/>
      </p:cViewPr>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732C4-74CF-4188-B6A4-A4B52195BC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66F22E-8D1B-44EB-8E42-1AC27AD56C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7E0849-9F97-4AB7-9E14-DA53AF6D96F9}" type="datetimeFigureOut">
              <a:rPr lang="en-US" smtClean="0"/>
              <a:t>12/25/2020</a:t>
            </a:fld>
            <a:endParaRPr lang="en-US"/>
          </a:p>
        </p:txBody>
      </p:sp>
      <p:sp>
        <p:nvSpPr>
          <p:cNvPr id="4" name="Footer Placeholder 3">
            <a:extLst>
              <a:ext uri="{FF2B5EF4-FFF2-40B4-BE49-F238E27FC236}">
                <a16:creationId xmlns:a16="http://schemas.microsoft.com/office/drawing/2014/main" id="{2F66CF34-BA6E-4C85-9369-7704CAAFD7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29EB21-8227-4842-AEB0-5FBE86E481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040AF-1114-4F97-A0CC-B6BB444E9320}" type="slidenum">
              <a:rPr lang="en-US" smtClean="0"/>
              <a:t>‹#›</a:t>
            </a:fld>
            <a:endParaRPr lang="en-US"/>
          </a:p>
        </p:txBody>
      </p:sp>
    </p:spTree>
    <p:extLst>
      <p:ext uri="{BB962C8B-B14F-4D97-AF65-F5344CB8AC3E}">
        <p14:creationId xmlns:p14="http://schemas.microsoft.com/office/powerpoint/2010/main" val="2676443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C88A1-B80D-4889-8DE3-D28144CF34A1}" type="datetimeFigureOut">
              <a:rPr lang="en-US" smtClean="0"/>
              <a:t>12/25/2020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D9BDA-6AD6-4AAC-B470-D238743AC03D}" type="slidenum">
              <a:rPr lang="en-US" smtClean="0"/>
              <a:t>‹#›</a:t>
            </a:fld>
            <a:endParaRPr lang="en-US"/>
          </a:p>
        </p:txBody>
      </p:sp>
    </p:spTree>
    <p:extLst>
      <p:ext uri="{BB962C8B-B14F-4D97-AF65-F5344CB8AC3E}">
        <p14:creationId xmlns:p14="http://schemas.microsoft.com/office/powerpoint/2010/main" val="161497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4401D-FA01-44CE-91FF-5E10EB407160}"/>
              </a:ext>
            </a:extLst>
          </p:cNvPr>
          <p:cNvSpPr/>
          <p:nvPr userDrawn="1"/>
        </p:nvSpPr>
        <p:spPr>
          <a:xfrm>
            <a:off x="3" y="5108345"/>
            <a:ext cx="12191999" cy="1781158"/>
          </a:xfrm>
          <a:prstGeom prst="rect">
            <a:avLst/>
          </a:prstGeom>
          <a:gradFill>
            <a:gsLst>
              <a:gs pos="100000">
                <a:schemeClr val="accent4"/>
              </a:gs>
              <a:gs pos="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69AE00D-CC0F-4992-8CF6-88E2BC1AEE27}"/>
              </a:ext>
            </a:extLst>
          </p:cNvPr>
          <p:cNvSpPr>
            <a:spLocks noGrp="1"/>
          </p:cNvSpPr>
          <p:nvPr>
            <p:ph type="ctrTitle" hasCustomPrompt="1"/>
          </p:nvPr>
        </p:nvSpPr>
        <p:spPr>
          <a:xfrm>
            <a:off x="3705225" y="1122367"/>
            <a:ext cx="7391400" cy="2306637"/>
          </a:xfrm>
        </p:spPr>
        <p:txBody>
          <a:bodyPr anchor="b"/>
          <a:lstStyle>
            <a:lvl1pPr algn="l">
              <a:defRPr sz="500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20D63855-BB81-44B0-9537-9119F481F354}"/>
              </a:ext>
            </a:extLst>
          </p:cNvPr>
          <p:cNvSpPr>
            <a:spLocks noGrp="1"/>
          </p:cNvSpPr>
          <p:nvPr>
            <p:ph type="subTitle" idx="1"/>
          </p:nvPr>
        </p:nvSpPr>
        <p:spPr>
          <a:xfrm>
            <a:off x="2990851" y="3593356"/>
            <a:ext cx="8105775" cy="957724"/>
          </a:xfrm>
        </p:spPr>
        <p:txBody>
          <a:bodyPr/>
          <a:lstStyle>
            <a:lvl1pPr marL="0" indent="0" algn="r">
              <a:buNone/>
              <a:defRPr sz="2400">
                <a:solidFill>
                  <a:schemeClr val="bg1">
                    <a:lumMod val="6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9" name="Picture 18">
            <a:extLst>
              <a:ext uri="{FF2B5EF4-FFF2-40B4-BE49-F238E27FC236}">
                <a16:creationId xmlns:a16="http://schemas.microsoft.com/office/drawing/2014/main" id="{D830DB99-4F54-48F2-A2C1-AF22795EA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5119031"/>
            <a:ext cx="4454170" cy="1770472"/>
          </a:xfrm>
          <a:prstGeom prst="rect">
            <a:avLst/>
          </a:prstGeom>
        </p:spPr>
      </p:pic>
      <p:sp>
        <p:nvSpPr>
          <p:cNvPr id="20" name="TextBox 19">
            <a:extLst>
              <a:ext uri="{FF2B5EF4-FFF2-40B4-BE49-F238E27FC236}">
                <a16:creationId xmlns:a16="http://schemas.microsoft.com/office/drawing/2014/main" id="{E8946D50-9BFF-4BC7-85AF-ED5A3CBF930C}"/>
              </a:ext>
            </a:extLst>
          </p:cNvPr>
          <p:cNvSpPr txBox="1"/>
          <p:nvPr userDrawn="1"/>
        </p:nvSpPr>
        <p:spPr>
          <a:xfrm>
            <a:off x="1991483" y="5338033"/>
            <a:ext cx="2898775" cy="523220"/>
          </a:xfrm>
          <a:prstGeom prst="rect">
            <a:avLst/>
          </a:prstGeom>
          <a:noFill/>
          <a:effectLst/>
        </p:spPr>
        <p:txBody>
          <a:bodyPr wrap="square" rtlCol="0">
            <a:spAutoFit/>
          </a:bodyPr>
          <a:lstStyle/>
          <a:p>
            <a:pPr algn="l" fontAlgn="base"/>
            <a:r>
              <a:rPr lang="en-US" sz="14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t>Capacity building in Smart and </a:t>
            </a:r>
            <a:br>
              <a:rPr lang="en-US" sz="14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br>
            <a:r>
              <a:rPr lang="en-US" sz="14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t>Innovative </a:t>
            </a:r>
            <a:r>
              <a:rPr lang="en-US" sz="1400" b="1" i="0" u="none" strike="noStrike" kern="1200" dirty="0" err="1">
                <a:solidFill>
                  <a:schemeClr val="bg1"/>
                </a:solidFill>
                <a:effectLst>
                  <a:outerShdw blurRad="50800" dist="38100" dir="2700000" algn="tl" rotWithShape="0">
                    <a:prstClr val="black">
                      <a:alpha val="40000"/>
                    </a:prstClr>
                  </a:outerShdw>
                </a:effectLst>
                <a:latin typeface="+mn-lt"/>
                <a:ea typeface="+mn-ea"/>
                <a:cs typeface="+mn-cs"/>
              </a:rPr>
              <a:t>eNERGY</a:t>
            </a:r>
            <a:r>
              <a:rPr lang="en-US" sz="14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t> management</a:t>
            </a:r>
          </a:p>
        </p:txBody>
      </p:sp>
      <p:sp>
        <p:nvSpPr>
          <p:cNvPr id="27" name="Rectangle: Rounded Corners 26">
            <a:extLst>
              <a:ext uri="{FF2B5EF4-FFF2-40B4-BE49-F238E27FC236}">
                <a16:creationId xmlns:a16="http://schemas.microsoft.com/office/drawing/2014/main" id="{8B1C2955-0694-47D0-89C2-4FCFCAE5DF3F}"/>
              </a:ext>
            </a:extLst>
          </p:cNvPr>
          <p:cNvSpPr/>
          <p:nvPr userDrawn="1"/>
        </p:nvSpPr>
        <p:spPr>
          <a:xfrm>
            <a:off x="2133603" y="3426766"/>
            <a:ext cx="10058399" cy="166589"/>
          </a:xfrm>
          <a:prstGeom prst="roundRect">
            <a:avLst>
              <a:gd name="adj" fmla="val 37165"/>
            </a:avLst>
          </a:prstGeom>
          <a:solidFill>
            <a:schemeClr val="accent6">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3E26AFCD-4F60-4B0A-AD0B-0E46FC3868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3705225" cy="3985978"/>
          </a:xfrm>
          <a:prstGeom prst="rect">
            <a:avLst/>
          </a:prstGeom>
        </p:spPr>
      </p:pic>
      <p:pic>
        <p:nvPicPr>
          <p:cNvPr id="15" name="Picture 14">
            <a:extLst>
              <a:ext uri="{FF2B5EF4-FFF2-40B4-BE49-F238E27FC236}">
                <a16:creationId xmlns:a16="http://schemas.microsoft.com/office/drawing/2014/main" id="{0E827B48-7BAC-4EB1-A175-E7EC05935A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5083" y="6293621"/>
            <a:ext cx="1474668" cy="453263"/>
          </a:xfrm>
          <a:prstGeom prst="rect">
            <a:avLst/>
          </a:prstGeom>
        </p:spPr>
      </p:pic>
      <p:pic>
        <p:nvPicPr>
          <p:cNvPr id="6" name="Picture 5">
            <a:extLst>
              <a:ext uri="{FF2B5EF4-FFF2-40B4-BE49-F238E27FC236}">
                <a16:creationId xmlns:a16="http://schemas.microsoft.com/office/drawing/2014/main" id="{C2037C9F-FA53-4EFA-8086-019B3EB864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15083" y="5871347"/>
            <a:ext cx="1474668" cy="359513"/>
          </a:xfrm>
          <a:prstGeom prst="rect">
            <a:avLst/>
          </a:prstGeom>
        </p:spPr>
      </p:pic>
      <p:pic>
        <p:nvPicPr>
          <p:cNvPr id="8" name="Picture 7">
            <a:extLst>
              <a:ext uri="{FF2B5EF4-FFF2-40B4-BE49-F238E27FC236}">
                <a16:creationId xmlns:a16="http://schemas.microsoft.com/office/drawing/2014/main" id="{3A519F2B-746B-4A28-811C-EA891C66E2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15082" y="5206920"/>
            <a:ext cx="1474668" cy="601665"/>
          </a:xfrm>
          <a:prstGeom prst="rect">
            <a:avLst/>
          </a:prstGeom>
        </p:spPr>
      </p:pic>
    </p:spTree>
    <p:extLst>
      <p:ext uri="{BB962C8B-B14F-4D97-AF65-F5344CB8AC3E}">
        <p14:creationId xmlns:p14="http://schemas.microsoft.com/office/powerpoint/2010/main" val="393169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842E-E6DE-4BB6-9089-52C83343150D}"/>
              </a:ext>
            </a:extLst>
          </p:cNvPr>
          <p:cNvSpPr>
            <a:spLocks noGrp="1"/>
          </p:cNvSpPr>
          <p:nvPr>
            <p:ph type="title"/>
          </p:nvPr>
        </p:nvSpPr>
        <p:spPr>
          <a:xfrm>
            <a:off x="1739901" y="365129"/>
            <a:ext cx="9613899"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A1F13-1E61-4892-9EB1-FB77954B9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8DE273-A8D0-457C-AF75-F0075574E337}"/>
              </a:ext>
            </a:extLst>
          </p:cNvPr>
          <p:cNvSpPr>
            <a:spLocks noGrp="1"/>
          </p:cNvSpPr>
          <p:nvPr>
            <p:ph type="ftr" sz="quarter" idx="11"/>
          </p:nvPr>
        </p:nvSpPr>
        <p:spPr/>
        <p:txBody>
          <a:bodyPr/>
          <a:lstStyle/>
          <a:p>
            <a:endParaRPr lang="en-US"/>
          </a:p>
        </p:txBody>
      </p:sp>
      <p:sp>
        <p:nvSpPr>
          <p:cNvPr id="6" name="Date Placeholder 3">
            <a:extLst>
              <a:ext uri="{FF2B5EF4-FFF2-40B4-BE49-F238E27FC236}">
                <a16:creationId xmlns:a16="http://schemas.microsoft.com/office/drawing/2014/main" id="{68D527AB-9D18-46FE-AFCC-43769BAF8603}"/>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50607470-0E5A-4329-8A28-034AFCCD52C7}" type="datetime4">
              <a:rPr lang="en-US" smtClean="0"/>
              <a:t>December 25, 2020</a:t>
            </a:fld>
            <a:endParaRPr lang="en-US" dirty="0"/>
          </a:p>
        </p:txBody>
      </p:sp>
      <p:sp>
        <p:nvSpPr>
          <p:cNvPr id="7" name="Slide Number Placeholder 5">
            <a:extLst>
              <a:ext uri="{FF2B5EF4-FFF2-40B4-BE49-F238E27FC236}">
                <a16:creationId xmlns:a16="http://schemas.microsoft.com/office/drawing/2014/main" id="{A57F86CB-23AC-45DB-8B7B-816211BDDA82}"/>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292883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B05B5-95CE-40AE-B91A-4E0E448ECEA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C3AF9F-DBCF-4C68-94AC-113CD36DE35A}"/>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A555E9E-837C-49AB-ABFB-492157C627EF}"/>
              </a:ext>
            </a:extLst>
          </p:cNvPr>
          <p:cNvSpPr>
            <a:spLocks noGrp="1"/>
          </p:cNvSpPr>
          <p:nvPr>
            <p:ph type="ftr" sz="quarter" idx="11"/>
          </p:nvPr>
        </p:nvSpPr>
        <p:spPr/>
        <p:txBody>
          <a:bodyPr/>
          <a:lstStyle/>
          <a:p>
            <a:endParaRPr lang="en-US"/>
          </a:p>
        </p:txBody>
      </p:sp>
      <p:sp>
        <p:nvSpPr>
          <p:cNvPr id="6" name="Date Placeholder 3">
            <a:extLst>
              <a:ext uri="{FF2B5EF4-FFF2-40B4-BE49-F238E27FC236}">
                <a16:creationId xmlns:a16="http://schemas.microsoft.com/office/drawing/2014/main" id="{7D371D09-F16D-4D07-9EC5-C9DFCEFF8EAE}"/>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32E2E654-4018-4A28-992C-CBD9042353C8}" type="datetime4">
              <a:rPr lang="en-US" smtClean="0"/>
              <a:t>December 25, 2020</a:t>
            </a:fld>
            <a:endParaRPr lang="en-US" dirty="0"/>
          </a:p>
        </p:txBody>
      </p:sp>
      <p:sp>
        <p:nvSpPr>
          <p:cNvPr id="7" name="Slide Number Placeholder 5">
            <a:extLst>
              <a:ext uri="{FF2B5EF4-FFF2-40B4-BE49-F238E27FC236}">
                <a16:creationId xmlns:a16="http://schemas.microsoft.com/office/drawing/2014/main" id="{F8A8FD88-D2FD-48EF-98DF-F5ECB9C80C04}"/>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67689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C02B-0C8C-43C9-A91F-E14977FBC098}"/>
              </a:ext>
            </a:extLst>
          </p:cNvPr>
          <p:cNvSpPr>
            <a:spLocks noGrp="1"/>
          </p:cNvSpPr>
          <p:nvPr>
            <p:ph type="title"/>
          </p:nvPr>
        </p:nvSpPr>
        <p:spPr>
          <a:xfrm>
            <a:off x="1739901" y="365129"/>
            <a:ext cx="961389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4C548F-8DED-48AC-B7B3-1CD89BE32F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2E541B6-E928-4618-8E65-5682596A4888}"/>
              </a:ext>
            </a:extLst>
          </p:cNvPr>
          <p:cNvSpPr>
            <a:spLocks noGrp="1"/>
          </p:cNvSpPr>
          <p:nvPr>
            <p:ph type="ftr" sz="quarter" idx="11"/>
          </p:nvPr>
        </p:nvSpPr>
        <p:spPr/>
        <p:txBody>
          <a:bodyPr/>
          <a:lstStyle/>
          <a:p>
            <a:endParaRPr lang="en-US" dirty="0"/>
          </a:p>
        </p:txBody>
      </p:sp>
      <p:sp>
        <p:nvSpPr>
          <p:cNvPr id="6" name="Date Placeholder 3">
            <a:extLst>
              <a:ext uri="{FF2B5EF4-FFF2-40B4-BE49-F238E27FC236}">
                <a16:creationId xmlns:a16="http://schemas.microsoft.com/office/drawing/2014/main" id="{D9B8B28B-3461-4BE9-9D0B-534869235CC4}"/>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CD1719C6-C7C1-44BD-A5FE-159E90854AF6}" type="datetime4">
              <a:rPr lang="en-US" smtClean="0"/>
              <a:t>December 25, 2020</a:t>
            </a:fld>
            <a:endParaRPr lang="en-US" dirty="0"/>
          </a:p>
        </p:txBody>
      </p:sp>
      <p:sp>
        <p:nvSpPr>
          <p:cNvPr id="7" name="Slide Number Placeholder 5">
            <a:extLst>
              <a:ext uri="{FF2B5EF4-FFF2-40B4-BE49-F238E27FC236}">
                <a16:creationId xmlns:a16="http://schemas.microsoft.com/office/drawing/2014/main" id="{48BE2EB2-32BF-4575-BD41-98250B064E56}"/>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353735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C510-A4C6-4532-8D3B-81CD50B84825}"/>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417B6-E9BA-49EA-95D9-37E5382D3737}"/>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741C434-1A9A-4653-B307-7A060CCCE243}"/>
              </a:ext>
            </a:extLst>
          </p:cNvPr>
          <p:cNvSpPr>
            <a:spLocks noGrp="1"/>
          </p:cNvSpPr>
          <p:nvPr>
            <p:ph type="ftr" sz="quarter" idx="11"/>
          </p:nvPr>
        </p:nvSpPr>
        <p:spPr/>
        <p:txBody>
          <a:bodyPr/>
          <a:lstStyle/>
          <a:p>
            <a:endParaRPr lang="en-US"/>
          </a:p>
        </p:txBody>
      </p:sp>
      <p:sp>
        <p:nvSpPr>
          <p:cNvPr id="6" name="Date Placeholder 3">
            <a:extLst>
              <a:ext uri="{FF2B5EF4-FFF2-40B4-BE49-F238E27FC236}">
                <a16:creationId xmlns:a16="http://schemas.microsoft.com/office/drawing/2014/main" id="{78C3A1C4-0CA8-4C6C-AE42-979E3A69876B}"/>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45C07D0B-54F4-4B79-BD8C-CC5DAB1ABD6D}" type="datetime4">
              <a:rPr lang="en-US" smtClean="0"/>
              <a:t>December 25, 2020</a:t>
            </a:fld>
            <a:endParaRPr lang="en-US" dirty="0"/>
          </a:p>
        </p:txBody>
      </p:sp>
      <p:sp>
        <p:nvSpPr>
          <p:cNvPr id="7" name="Slide Number Placeholder 5">
            <a:extLst>
              <a:ext uri="{FF2B5EF4-FFF2-40B4-BE49-F238E27FC236}">
                <a16:creationId xmlns:a16="http://schemas.microsoft.com/office/drawing/2014/main" id="{4093B1A1-AF99-4A30-8504-87825013EF7B}"/>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130908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2B8C-A81F-442F-9CA0-98B3211F2E39}"/>
              </a:ext>
            </a:extLst>
          </p:cNvPr>
          <p:cNvSpPr>
            <a:spLocks noGrp="1"/>
          </p:cNvSpPr>
          <p:nvPr>
            <p:ph type="title"/>
          </p:nvPr>
        </p:nvSpPr>
        <p:spPr>
          <a:xfrm>
            <a:off x="1739901" y="365129"/>
            <a:ext cx="961389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6A8D09D-F0B4-466F-A30E-4C584BA42720}"/>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3931F9-B619-4769-AEE7-3BE346BAD6F4}"/>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7702E4A-9505-417D-BC88-E27A3CBF291D}"/>
              </a:ext>
            </a:extLst>
          </p:cNvPr>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4ACD92FF-F611-46F1-84BE-ACE20D22AAB0}"/>
              </a:ext>
            </a:extLst>
          </p:cNvPr>
          <p:cNvSpPr>
            <a:spLocks noGrp="1"/>
          </p:cNvSpPr>
          <p:nvPr>
            <p:ph type="dt" sz="half" idx="1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52E021FA-0864-4B99-B002-86EDB157D1BB}" type="datetime4">
              <a:rPr lang="en-US" smtClean="0"/>
              <a:t>December 25, 2020</a:t>
            </a:fld>
            <a:endParaRPr lang="en-US" dirty="0"/>
          </a:p>
        </p:txBody>
      </p:sp>
      <p:sp>
        <p:nvSpPr>
          <p:cNvPr id="8" name="Slide Number Placeholder 5">
            <a:extLst>
              <a:ext uri="{FF2B5EF4-FFF2-40B4-BE49-F238E27FC236}">
                <a16:creationId xmlns:a16="http://schemas.microsoft.com/office/drawing/2014/main" id="{F79EEA9C-ED93-4894-89BC-6859B90D6819}"/>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384211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980C-4490-4CF1-AD57-EEF7D848B2D0}"/>
              </a:ext>
            </a:extLst>
          </p:cNvPr>
          <p:cNvSpPr>
            <a:spLocks noGrp="1"/>
          </p:cNvSpPr>
          <p:nvPr>
            <p:ph type="title"/>
          </p:nvPr>
        </p:nvSpPr>
        <p:spPr>
          <a:xfrm>
            <a:off x="1739901" y="365129"/>
            <a:ext cx="96154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B7FC6-F390-4475-AFBC-649B3F05A46F}"/>
              </a:ext>
            </a:extLst>
          </p:cNvPr>
          <p:cNvSpPr>
            <a:spLocks noGrp="1"/>
          </p:cNvSpPr>
          <p:nvPr>
            <p:ph type="body" idx="1"/>
          </p:nvPr>
        </p:nvSpPr>
        <p:spPr>
          <a:xfrm>
            <a:off x="839789" y="1808163"/>
            <a:ext cx="5157787" cy="696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CA56A-B887-44B4-89C1-18258FC0EB9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FAB2D-5D3B-4AAB-8D3A-423351ACB5CA}"/>
              </a:ext>
            </a:extLst>
          </p:cNvPr>
          <p:cNvSpPr>
            <a:spLocks noGrp="1"/>
          </p:cNvSpPr>
          <p:nvPr>
            <p:ph type="body" sz="quarter" idx="3"/>
          </p:nvPr>
        </p:nvSpPr>
        <p:spPr>
          <a:xfrm>
            <a:off x="6172202" y="1808163"/>
            <a:ext cx="5183188" cy="696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313DD3-B36E-45BB-965A-BFB946AF4834}"/>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B1CB79-A2B1-4CD2-AB41-FA9F3AB5D585}"/>
              </a:ext>
            </a:extLst>
          </p:cNvPr>
          <p:cNvSpPr>
            <a:spLocks noGrp="1"/>
          </p:cNvSpPr>
          <p:nvPr>
            <p:ph type="ftr" sz="quarter" idx="11"/>
          </p:nvPr>
        </p:nvSpPr>
        <p:spPr/>
        <p:txBody>
          <a:bodyPr/>
          <a:lstStyle/>
          <a:p>
            <a:endParaRPr lang="en-US"/>
          </a:p>
        </p:txBody>
      </p:sp>
      <p:sp>
        <p:nvSpPr>
          <p:cNvPr id="9" name="Date Placeholder 3">
            <a:extLst>
              <a:ext uri="{FF2B5EF4-FFF2-40B4-BE49-F238E27FC236}">
                <a16:creationId xmlns:a16="http://schemas.microsoft.com/office/drawing/2014/main" id="{FB34B5FD-2B49-43D1-8CEA-574EB85638C3}"/>
              </a:ext>
            </a:extLst>
          </p:cNvPr>
          <p:cNvSpPr>
            <a:spLocks noGrp="1"/>
          </p:cNvSpPr>
          <p:nvPr>
            <p:ph type="dt" sz="half" idx="1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D177962D-8B65-4EBC-AAB1-BF84140B68C3}" type="datetime4">
              <a:rPr lang="en-US" smtClean="0"/>
              <a:t>December 25, 2020</a:t>
            </a:fld>
            <a:endParaRPr lang="en-US" dirty="0"/>
          </a:p>
        </p:txBody>
      </p:sp>
      <p:sp>
        <p:nvSpPr>
          <p:cNvPr id="10" name="Slide Number Placeholder 5">
            <a:extLst>
              <a:ext uri="{FF2B5EF4-FFF2-40B4-BE49-F238E27FC236}">
                <a16:creationId xmlns:a16="http://schemas.microsoft.com/office/drawing/2014/main" id="{645D8730-29A9-4812-9C3F-6A8E4D5B1EDE}"/>
              </a:ext>
            </a:extLst>
          </p:cNvPr>
          <p:cNvSpPr>
            <a:spLocks noGrp="1"/>
          </p:cNvSpPr>
          <p:nvPr>
            <p:ph type="sldNum" sz="quarter" idx="13"/>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241469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F122-CE46-4DD4-84CB-EA2B41504B8E}"/>
              </a:ext>
            </a:extLst>
          </p:cNvPr>
          <p:cNvSpPr>
            <a:spLocks noGrp="1"/>
          </p:cNvSpPr>
          <p:nvPr>
            <p:ph type="title"/>
          </p:nvPr>
        </p:nvSpPr>
        <p:spPr>
          <a:xfrm>
            <a:off x="1739903" y="365129"/>
            <a:ext cx="96139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5009B312-4973-4159-8B5B-5B944655D31F}"/>
              </a:ext>
            </a:extLst>
          </p:cNvPr>
          <p:cNvSpPr>
            <a:spLocks noGrp="1"/>
          </p:cNvSpPr>
          <p:nvPr>
            <p:ph type="ftr" sz="quarter" idx="11"/>
          </p:nvPr>
        </p:nvSpPr>
        <p:spPr/>
        <p:txBody>
          <a:bodyPr/>
          <a:lstStyle/>
          <a:p>
            <a:endParaRPr lang="en-US"/>
          </a:p>
        </p:txBody>
      </p:sp>
      <p:sp>
        <p:nvSpPr>
          <p:cNvPr id="5" name="Date Placeholder 3">
            <a:extLst>
              <a:ext uri="{FF2B5EF4-FFF2-40B4-BE49-F238E27FC236}">
                <a16:creationId xmlns:a16="http://schemas.microsoft.com/office/drawing/2014/main" id="{AA646D97-E31F-48E7-9534-E0D5C25563DB}"/>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72FC67A9-2D79-4532-9E32-49A8B84E5520}" type="datetime4">
              <a:rPr lang="en-US" smtClean="0"/>
              <a:t>December 25, 2020</a:t>
            </a:fld>
            <a:endParaRPr lang="en-US" dirty="0"/>
          </a:p>
        </p:txBody>
      </p:sp>
      <p:sp>
        <p:nvSpPr>
          <p:cNvPr id="6" name="Slide Number Placeholder 5">
            <a:extLst>
              <a:ext uri="{FF2B5EF4-FFF2-40B4-BE49-F238E27FC236}">
                <a16:creationId xmlns:a16="http://schemas.microsoft.com/office/drawing/2014/main" id="{2749DB95-723B-47C5-8E19-9B6651033036}"/>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148347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FFA5BD-E481-431F-9146-24E54DDF4CD1}"/>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A7E17144-2239-4EEE-AA2E-AA0C74458A4E}"/>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A62E9354-78DA-48A5-A9C8-2651BB896A1E}" type="datetime4">
              <a:rPr lang="en-US" smtClean="0"/>
              <a:t>December 25, 2020</a:t>
            </a:fld>
            <a:endParaRPr lang="en-US" dirty="0"/>
          </a:p>
        </p:txBody>
      </p:sp>
      <p:sp>
        <p:nvSpPr>
          <p:cNvPr id="5" name="Slide Number Placeholder 5">
            <a:extLst>
              <a:ext uri="{FF2B5EF4-FFF2-40B4-BE49-F238E27FC236}">
                <a16:creationId xmlns:a16="http://schemas.microsoft.com/office/drawing/2014/main" id="{DFBF2776-72A7-4BF1-AFFE-896E5AD1FFA1}"/>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287825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0C01-FEF1-4236-9A10-6426093B1C9F}"/>
              </a:ext>
            </a:extLst>
          </p:cNvPr>
          <p:cNvSpPr>
            <a:spLocks noGrp="1"/>
          </p:cNvSpPr>
          <p:nvPr>
            <p:ph type="title"/>
          </p:nvPr>
        </p:nvSpPr>
        <p:spPr>
          <a:xfrm>
            <a:off x="1739900" y="368300"/>
            <a:ext cx="3032125" cy="16891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1182BE-2624-410D-9544-103E42EEE594}"/>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5F934-9098-4788-9B4B-DFB73565E41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00DAB0D-26EF-4535-B7CD-905938B04719}"/>
              </a:ext>
            </a:extLst>
          </p:cNvPr>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29AF0600-A725-4A34-A4A1-E117AB979A25}"/>
              </a:ext>
            </a:extLst>
          </p:cNvPr>
          <p:cNvSpPr>
            <a:spLocks noGrp="1"/>
          </p:cNvSpPr>
          <p:nvPr>
            <p:ph type="dt" sz="half" idx="1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2FD8F674-E267-43DD-9B85-3D473B2EF8E4}" type="datetime4">
              <a:rPr lang="en-US" smtClean="0"/>
              <a:t>December 25, 2020</a:t>
            </a:fld>
            <a:endParaRPr lang="en-US" dirty="0"/>
          </a:p>
        </p:txBody>
      </p:sp>
      <p:sp>
        <p:nvSpPr>
          <p:cNvPr id="8" name="Slide Number Placeholder 5">
            <a:extLst>
              <a:ext uri="{FF2B5EF4-FFF2-40B4-BE49-F238E27FC236}">
                <a16:creationId xmlns:a16="http://schemas.microsoft.com/office/drawing/2014/main" id="{07C06F0F-3320-4DDD-B285-0141F9F69E09}"/>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108678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CB93-E947-4EEF-868F-B48D618F130C}"/>
              </a:ext>
            </a:extLst>
          </p:cNvPr>
          <p:cNvSpPr>
            <a:spLocks noGrp="1"/>
          </p:cNvSpPr>
          <p:nvPr>
            <p:ph type="title"/>
          </p:nvPr>
        </p:nvSpPr>
        <p:spPr>
          <a:xfrm>
            <a:off x="1739900" y="368300"/>
            <a:ext cx="3032125" cy="16891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A3C0DD-0DC3-464F-A36B-84ED1B41793D}"/>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97479E5-CDFC-4824-9B9F-EA9F1F71125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55685E3-9E53-4372-A4A1-18CC240824C0}"/>
              </a:ext>
            </a:extLst>
          </p:cNvPr>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FF9E5B37-4429-4512-83E9-FF8F1E4ADC99}"/>
              </a:ext>
            </a:extLst>
          </p:cNvPr>
          <p:cNvSpPr>
            <a:spLocks noGrp="1"/>
          </p:cNvSpPr>
          <p:nvPr>
            <p:ph type="dt" sz="half" idx="1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1A61E7BA-C45E-449D-98D5-6B131658F9C1}" type="datetime4">
              <a:rPr lang="en-US" smtClean="0"/>
              <a:t>December 25, 2020</a:t>
            </a:fld>
            <a:endParaRPr lang="en-US" dirty="0"/>
          </a:p>
        </p:txBody>
      </p:sp>
      <p:sp>
        <p:nvSpPr>
          <p:cNvPr id="8" name="Slide Number Placeholder 5">
            <a:extLst>
              <a:ext uri="{FF2B5EF4-FFF2-40B4-BE49-F238E27FC236}">
                <a16:creationId xmlns:a16="http://schemas.microsoft.com/office/drawing/2014/main" id="{8D339D54-D845-4D92-B200-E092B8338F0E}"/>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315254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289C5-BFA2-49D0-9F84-8C2D9EFEA112}"/>
              </a:ext>
            </a:extLst>
          </p:cNvPr>
          <p:cNvSpPr>
            <a:spLocks noGrp="1"/>
          </p:cNvSpPr>
          <p:nvPr userDrawn="1">
            <p:ph type="title"/>
          </p:nvPr>
        </p:nvSpPr>
        <p:spPr>
          <a:xfrm>
            <a:off x="1752701" y="365129"/>
            <a:ext cx="9601099"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3D0A8568-4F04-40C1-AD26-76EBF92A269E}"/>
              </a:ext>
            </a:extLst>
          </p:cNvPr>
          <p:cNvSpPr>
            <a:spLocks noGrp="1"/>
          </p:cNvSpPr>
          <p:nvPr userDrawn="1">
            <p:ph type="body" idx="1"/>
          </p:nvPr>
        </p:nvSpPr>
        <p:spPr>
          <a:xfrm>
            <a:off x="333378" y="1825625"/>
            <a:ext cx="110204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CB958AE-125A-47E0-9A15-F177A5C26403}"/>
              </a:ext>
            </a:extLst>
          </p:cNvPr>
          <p:cNvSpPr>
            <a:spLocks noGrp="1"/>
          </p:cNvSpPr>
          <p:nvPr userDrawn="1">
            <p:ph type="ftr" sz="quarter" idx="3"/>
          </p:nvPr>
        </p:nvSpPr>
        <p:spPr>
          <a:xfrm rot="16200000">
            <a:off x="9670616" y="3653274"/>
            <a:ext cx="4349033" cy="6937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414702C2-77FE-4DA3-BF2B-AFEBE994D73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 y="0"/>
            <a:ext cx="1629228" cy="1752678"/>
          </a:xfrm>
          <a:prstGeom prst="rect">
            <a:avLst/>
          </a:prstGeom>
        </p:spPr>
      </p:pic>
      <p:sp>
        <p:nvSpPr>
          <p:cNvPr id="15" name="Rectangle 14">
            <a:extLst>
              <a:ext uri="{FF2B5EF4-FFF2-40B4-BE49-F238E27FC236}">
                <a16:creationId xmlns:a16="http://schemas.microsoft.com/office/drawing/2014/main" id="{8235A320-B2E8-43AA-B1E1-A728D531B153}"/>
              </a:ext>
            </a:extLst>
          </p:cNvPr>
          <p:cNvSpPr/>
          <p:nvPr userDrawn="1"/>
        </p:nvSpPr>
        <p:spPr>
          <a:xfrm>
            <a:off x="0" y="6345238"/>
            <a:ext cx="12191999" cy="512761"/>
          </a:xfrm>
          <a:prstGeom prst="rect">
            <a:avLst/>
          </a:prstGeom>
          <a:gradFill>
            <a:gsLst>
              <a:gs pos="100000">
                <a:schemeClr val="accent4"/>
              </a:gs>
              <a:gs pos="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Arrow: Pentagon 11">
            <a:extLst>
              <a:ext uri="{FF2B5EF4-FFF2-40B4-BE49-F238E27FC236}">
                <a16:creationId xmlns:a16="http://schemas.microsoft.com/office/drawing/2014/main" id="{061C6CA1-153A-4149-8358-D9C332AFE7A2}"/>
              </a:ext>
            </a:extLst>
          </p:cNvPr>
          <p:cNvSpPr/>
          <p:nvPr userDrawn="1"/>
        </p:nvSpPr>
        <p:spPr>
          <a:xfrm>
            <a:off x="10743645" y="6423821"/>
            <a:ext cx="1012529" cy="34607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F314AF59-B0F0-46AE-BF00-90730C6F8C44}"/>
              </a:ext>
            </a:extLst>
          </p:cNvPr>
          <p:cNvGrpSpPr/>
          <p:nvPr userDrawn="1"/>
        </p:nvGrpSpPr>
        <p:grpSpPr>
          <a:xfrm rot="16200000">
            <a:off x="6523570" y="4582388"/>
            <a:ext cx="400110" cy="4028940"/>
            <a:chOff x="608752" y="-1737729"/>
            <a:chExt cx="400110" cy="4028935"/>
          </a:xfrm>
        </p:grpSpPr>
        <p:sp>
          <p:nvSpPr>
            <p:cNvPr id="10" name="TextBox 9">
              <a:extLst>
                <a:ext uri="{FF2B5EF4-FFF2-40B4-BE49-F238E27FC236}">
                  <a16:creationId xmlns:a16="http://schemas.microsoft.com/office/drawing/2014/main" id="{56BC8F1A-CF06-419E-B948-A067D410F699}"/>
                </a:ext>
              </a:extLst>
            </p:cNvPr>
            <p:cNvSpPr txBox="1"/>
            <p:nvPr/>
          </p:nvSpPr>
          <p:spPr>
            <a:xfrm rot="5400000">
              <a:off x="-931933" y="350412"/>
              <a:ext cx="3481479" cy="400110"/>
            </a:xfrm>
            <a:prstGeom prst="rect">
              <a:avLst/>
            </a:prstGeom>
            <a:noFill/>
          </p:spPr>
          <p:txBody>
            <a:bodyPr wrap="square" rtlCol="0">
              <a:spAutoFit/>
            </a:bodyPr>
            <a:lstStyle/>
            <a:p>
              <a:r>
                <a:rPr lang="en-US" sz="1000" b="0" dirty="0">
                  <a:solidFill>
                    <a:schemeClr val="bg1"/>
                  </a:solidFill>
                  <a:latin typeface="Calibri" panose="020F0502020204030204" pitchFamily="34" charset="0"/>
                  <a:cs typeface="Calibri" panose="020F0502020204030204" pitchFamily="34" charset="0"/>
                </a:rPr>
                <a:t>This project has received funding from the H2020 </a:t>
              </a:r>
              <a:br>
                <a:rPr lang="en-US" sz="1000" b="0" dirty="0">
                  <a:solidFill>
                    <a:schemeClr val="bg1"/>
                  </a:solidFill>
                  <a:latin typeface="Calibri" panose="020F0502020204030204" pitchFamily="34" charset="0"/>
                  <a:cs typeface="Calibri" panose="020F0502020204030204" pitchFamily="34" charset="0"/>
                </a:rPr>
              </a:br>
              <a:r>
                <a:rPr lang="en-US" sz="1000" b="0" dirty="0" err="1">
                  <a:solidFill>
                    <a:schemeClr val="bg1"/>
                  </a:solidFill>
                  <a:latin typeface="Calibri" panose="020F0502020204030204" pitchFamily="34" charset="0"/>
                  <a:cs typeface="Calibri" panose="020F0502020204030204" pitchFamily="34" charset="0"/>
                </a:rPr>
                <a:t>programme</a:t>
              </a:r>
              <a:r>
                <a:rPr lang="en-US" sz="1000" b="0" dirty="0">
                  <a:solidFill>
                    <a:schemeClr val="bg1"/>
                  </a:solidFill>
                  <a:latin typeface="Calibri" panose="020F0502020204030204" pitchFamily="34" charset="0"/>
                  <a:cs typeface="Calibri" panose="020F0502020204030204" pitchFamily="34" charset="0"/>
                </a:rPr>
                <a:t> of the European Union under GA No. 952140</a:t>
              </a:r>
            </a:p>
          </p:txBody>
        </p:sp>
        <p:pic>
          <p:nvPicPr>
            <p:cNvPr id="11" name="Picture 10">
              <a:extLst>
                <a:ext uri="{FF2B5EF4-FFF2-40B4-BE49-F238E27FC236}">
                  <a16:creationId xmlns:a16="http://schemas.microsoft.com/office/drawing/2014/main" id="{FF77E227-9194-4022-BF1A-53809B85FF8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530314" y="-1646564"/>
              <a:ext cx="547456" cy="365125"/>
            </a:xfrm>
            <a:prstGeom prst="rect">
              <a:avLst/>
            </a:prstGeom>
          </p:spPr>
        </p:pic>
      </p:grpSp>
      <p:sp>
        <p:nvSpPr>
          <p:cNvPr id="14" name="Arrow: Pentagon 13">
            <a:extLst>
              <a:ext uri="{FF2B5EF4-FFF2-40B4-BE49-F238E27FC236}">
                <a16:creationId xmlns:a16="http://schemas.microsoft.com/office/drawing/2014/main" id="{0CD2950A-D9CD-4363-96E7-B4A0F731E724}"/>
              </a:ext>
            </a:extLst>
          </p:cNvPr>
          <p:cNvSpPr/>
          <p:nvPr userDrawn="1"/>
        </p:nvSpPr>
        <p:spPr>
          <a:xfrm>
            <a:off x="334963" y="6428581"/>
            <a:ext cx="2368645" cy="34607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0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t>Capacity building in Smart and </a:t>
            </a:r>
            <a:br>
              <a:rPr lang="en-US" sz="10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br>
            <a:r>
              <a:rPr lang="en-US" sz="10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t>Innovative </a:t>
            </a:r>
            <a:r>
              <a:rPr lang="en-US" sz="1000" b="1" i="0" u="none" strike="noStrike" kern="1200" dirty="0" err="1">
                <a:solidFill>
                  <a:schemeClr val="bg1"/>
                </a:solidFill>
                <a:effectLst>
                  <a:outerShdw blurRad="50800" dist="38100" dir="2700000" algn="tl" rotWithShape="0">
                    <a:prstClr val="black">
                      <a:alpha val="40000"/>
                    </a:prstClr>
                  </a:outerShdw>
                </a:effectLst>
                <a:latin typeface="+mn-lt"/>
                <a:ea typeface="+mn-ea"/>
                <a:cs typeface="+mn-cs"/>
              </a:rPr>
              <a:t>eNERGY</a:t>
            </a:r>
            <a:r>
              <a:rPr lang="en-US" sz="1000" b="1" i="0" u="none" strike="noStrike" kern="1200" dirty="0">
                <a:solidFill>
                  <a:schemeClr val="bg1"/>
                </a:solidFill>
                <a:effectLst>
                  <a:outerShdw blurRad="50800" dist="38100" dir="2700000" algn="tl" rotWithShape="0">
                    <a:prstClr val="black">
                      <a:alpha val="40000"/>
                    </a:prstClr>
                  </a:outerShdw>
                </a:effectLst>
                <a:latin typeface="+mn-lt"/>
                <a:ea typeface="+mn-ea"/>
                <a:cs typeface="+mn-cs"/>
              </a:rPr>
              <a:t> management</a:t>
            </a:r>
          </a:p>
        </p:txBody>
      </p:sp>
      <p:sp>
        <p:nvSpPr>
          <p:cNvPr id="4" name="Date Placeholder 3">
            <a:extLst>
              <a:ext uri="{FF2B5EF4-FFF2-40B4-BE49-F238E27FC236}">
                <a16:creationId xmlns:a16="http://schemas.microsoft.com/office/drawing/2014/main" id="{3A056DDC-EACD-48FB-BB6C-3A21B99E7F05}"/>
              </a:ext>
            </a:extLst>
          </p:cNvPr>
          <p:cNvSpPr>
            <a:spLocks noGrp="1"/>
          </p:cNvSpPr>
          <p:nvPr>
            <p:ph type="dt" sz="half" idx="2"/>
          </p:nvPr>
        </p:nvSpPr>
        <p:spPr>
          <a:xfrm>
            <a:off x="9202403" y="6423820"/>
            <a:ext cx="1542821" cy="353216"/>
          </a:xfrm>
          <a:prstGeom prst="rect">
            <a:avLst/>
          </a:prstGeom>
        </p:spPr>
        <p:txBody>
          <a:bodyPr vert="horz" lIns="91440" tIns="0" rIns="91440" bIns="0" rtlCol="0" anchor="ctr"/>
          <a:lstStyle>
            <a:lvl1pPr algn="r">
              <a:defRPr sz="1200">
                <a:solidFill>
                  <a:schemeClr val="bg1"/>
                </a:solidFill>
              </a:defRPr>
            </a:lvl1pPr>
          </a:lstStyle>
          <a:p>
            <a:fld id="{66F423EE-1E38-48D8-B9D7-19995D35EC21}" type="datetime4">
              <a:rPr lang="en-US" smtClean="0"/>
              <a:t>December 25, 2020</a:t>
            </a:fld>
            <a:endParaRPr lang="en-US" dirty="0"/>
          </a:p>
        </p:txBody>
      </p:sp>
      <p:sp>
        <p:nvSpPr>
          <p:cNvPr id="6" name="Slide Number Placeholder 5">
            <a:extLst>
              <a:ext uri="{FF2B5EF4-FFF2-40B4-BE49-F238E27FC236}">
                <a16:creationId xmlns:a16="http://schemas.microsoft.com/office/drawing/2014/main" id="{419E5546-E4F3-4458-857C-04813187B470}"/>
              </a:ext>
            </a:extLst>
          </p:cNvPr>
          <p:cNvSpPr>
            <a:spLocks noGrp="1"/>
          </p:cNvSpPr>
          <p:nvPr>
            <p:ph type="sldNum" sz="quarter" idx="4"/>
          </p:nvPr>
        </p:nvSpPr>
        <p:spPr>
          <a:xfrm>
            <a:off x="10743645" y="6432225"/>
            <a:ext cx="754618" cy="336407"/>
          </a:xfrm>
          <a:prstGeom prst="rect">
            <a:avLst/>
          </a:prstGeom>
        </p:spPr>
        <p:txBody>
          <a:bodyPr vert="horz" lIns="91440" tIns="0" rIns="91440" bIns="0" rtlCol="0" anchor="ctr"/>
          <a:lstStyle>
            <a:lvl1pPr algn="r">
              <a:defRPr sz="1200">
                <a:solidFill>
                  <a:schemeClr val="bg1"/>
                </a:solidFill>
              </a:defRPr>
            </a:lvl1pPr>
          </a:lstStyle>
          <a:p>
            <a:fld id="{983FF7FA-3D2C-4AA5-BA23-D01A41AC3724}" type="slidenum">
              <a:rPr lang="en-US" smtClean="0"/>
              <a:pPr/>
              <a:t>‹#›</a:t>
            </a:fld>
            <a:endParaRPr lang="en-US" dirty="0"/>
          </a:p>
        </p:txBody>
      </p:sp>
    </p:spTree>
    <p:extLst>
      <p:ext uri="{BB962C8B-B14F-4D97-AF65-F5344CB8AC3E}">
        <p14:creationId xmlns:p14="http://schemas.microsoft.com/office/powerpoint/2010/main" val="3515356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377" rtl="0" eaLnBrk="1" latinLnBrk="0" hangingPunct="1">
        <a:lnSpc>
          <a:spcPct val="90000"/>
        </a:lnSpc>
        <a:spcBef>
          <a:spcPct val="0"/>
        </a:spcBef>
        <a:buNone/>
        <a:defRPr sz="4800" b="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Rounded MT Bold" panose="020F070403050403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buFont typeface="Arial Rounded MT Bold" panose="020F070403050403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buFont typeface="Arial Rounded MT Bold" panose="020F070403050403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buFont typeface="Arial Rounded MT Bold" panose="020F070403050403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buFont typeface="Arial Rounded MT Bold" panose="020F07040305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096" userDrawn="1">
          <p15:clr>
            <a:srgbClr val="F26B43"/>
          </p15:clr>
        </p15:guide>
        <p15:guide id="3" pos="7151" userDrawn="1">
          <p15:clr>
            <a:srgbClr val="F26B43"/>
          </p15:clr>
        </p15:guide>
        <p15:guide id="4" orient="horz" pos="1139" userDrawn="1">
          <p15:clr>
            <a:srgbClr val="F26B43"/>
          </p15:clr>
        </p15:guide>
        <p15:guide id="5" orient="horz" pos="3906" userDrawn="1">
          <p15:clr>
            <a:srgbClr val="F26B43"/>
          </p15:clr>
        </p15:guide>
        <p15:guide id="6" pos="211" userDrawn="1">
          <p15:clr>
            <a:srgbClr val="F26B43"/>
          </p15:clr>
        </p15:guide>
        <p15:guide id="7" orient="horz" pos="3997" userDrawn="1">
          <p15:clr>
            <a:srgbClr val="F26B43"/>
          </p15:clr>
        </p15:guide>
        <p15:guide id="8" orient="horz" pos="4269" userDrawn="1">
          <p15:clr>
            <a:srgbClr val="F26B43"/>
          </p15:clr>
        </p15:guide>
        <p15:guide id="9" pos="7243" userDrawn="1">
          <p15:clr>
            <a:srgbClr val="F26B43"/>
          </p15:clr>
        </p15:guide>
        <p15:guide id="10" orient="horz" pos="1071" userDrawn="1">
          <p15:clr>
            <a:srgbClr val="F26B43"/>
          </p15:clr>
        </p15:guide>
        <p15:guide id="11" orient="horz" pos="232" userDrawn="1">
          <p15:clr>
            <a:srgbClr val="F26B43"/>
          </p15:clr>
        </p15:guide>
        <p15:guide id="1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0FE-B7BB-4855-9B88-6A02E39BF01C}"/>
              </a:ext>
            </a:extLst>
          </p:cNvPr>
          <p:cNvSpPr>
            <a:spLocks noGrp="1"/>
          </p:cNvSpPr>
          <p:nvPr>
            <p:ph type="ctrTitle"/>
          </p:nvPr>
        </p:nvSpPr>
        <p:spPr>
          <a:xfrm>
            <a:off x="3705227" y="1122366"/>
            <a:ext cx="7646987" cy="2257797"/>
          </a:xfrm>
        </p:spPr>
        <p:txBody>
          <a:bodyPr/>
          <a:lstStyle/>
          <a:p>
            <a:r>
              <a:rPr lang="en-US" dirty="0"/>
              <a:t>Lorem ipsum </a:t>
            </a:r>
            <a:r>
              <a:rPr lang="en-US" noProof="1"/>
              <a:t>dolor sit amet</a:t>
            </a:r>
            <a:endParaRPr lang="en-US" dirty="0"/>
          </a:p>
        </p:txBody>
      </p:sp>
      <p:sp>
        <p:nvSpPr>
          <p:cNvPr id="3" name="Subtitle 2">
            <a:extLst>
              <a:ext uri="{FF2B5EF4-FFF2-40B4-BE49-F238E27FC236}">
                <a16:creationId xmlns:a16="http://schemas.microsoft.com/office/drawing/2014/main" id="{2A20F1AC-1734-4046-8B00-C80D4A3B67CB}"/>
              </a:ext>
            </a:extLst>
          </p:cNvPr>
          <p:cNvSpPr>
            <a:spLocks noGrp="1"/>
          </p:cNvSpPr>
          <p:nvPr>
            <p:ph type="subTitle" idx="1"/>
          </p:nvPr>
        </p:nvSpPr>
        <p:spPr>
          <a:xfrm>
            <a:off x="2990852" y="3602041"/>
            <a:ext cx="8361363" cy="949041"/>
          </a:xfrm>
        </p:spPr>
        <p:txBody>
          <a:bodyPr/>
          <a:lstStyle/>
          <a:p>
            <a:r>
              <a:rPr lang="en-US" noProof="1"/>
              <a:t>Lorem ipsum dolor sit amet</a:t>
            </a:r>
            <a:endParaRPr lang="en-US" dirty="0"/>
          </a:p>
        </p:txBody>
      </p:sp>
    </p:spTree>
    <p:extLst>
      <p:ext uri="{BB962C8B-B14F-4D97-AF65-F5344CB8AC3E}">
        <p14:creationId xmlns:p14="http://schemas.microsoft.com/office/powerpoint/2010/main" val="142610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73E2-6E88-4246-AE85-86C294B7DC97}"/>
              </a:ext>
            </a:extLst>
          </p:cNvPr>
          <p:cNvSpPr>
            <a:spLocks noGrp="1"/>
          </p:cNvSpPr>
          <p:nvPr>
            <p:ph type="title"/>
          </p:nvPr>
        </p:nvSpPr>
        <p:spPr/>
        <p:txBody>
          <a:bodyPr/>
          <a:lstStyle/>
          <a:p>
            <a:r>
              <a:rPr lang="en-US" dirty="0"/>
              <a:t>Lorem ipsum</a:t>
            </a:r>
          </a:p>
        </p:txBody>
      </p:sp>
      <p:sp>
        <p:nvSpPr>
          <p:cNvPr id="3" name="Content Placeholder 2">
            <a:extLst>
              <a:ext uri="{FF2B5EF4-FFF2-40B4-BE49-F238E27FC236}">
                <a16:creationId xmlns:a16="http://schemas.microsoft.com/office/drawing/2014/main" id="{BC4875E5-6B3D-41C2-A036-9BFF1835F89A}"/>
              </a:ext>
            </a:extLst>
          </p:cNvPr>
          <p:cNvSpPr>
            <a:spLocks noGrp="1"/>
          </p:cNvSpPr>
          <p:nvPr>
            <p:ph idx="1"/>
          </p:nvPr>
        </p:nvSpPr>
        <p:spPr/>
        <p:txBody>
          <a:bodyPr>
            <a:normAutofit fontScale="85000" lnSpcReduction="20000"/>
          </a:bodyPr>
          <a:lstStyle/>
          <a:p>
            <a:r>
              <a:rPr lang="en-US" noProof="1"/>
              <a:t>Lorem ipsum dolor sit amet, consectetur adipiscing elit. Cras laoreet ligula eu mauris volutpat placerat. Nam iaculis vulputate sollicitudin. Cras faucibus lacinia diam, eget iaculis massa egestas eu. Quisque faucibus odio at ligula accumsan rutrum. Quisque a molestie magna, ac tempor libero. Donec eleifend malesuada tortor, nec egestas augue pharetra id. Donec tempus leo ut erat pellentesque fermentum. Curabitur arcu augue, rhoncus at neque eget, sagittis maximus magna. Ut ut molestie metus. Nam at neque sed arcu fringilla convallis. Suspendisse at est sagittis, suscipit mauris a, accumsan velit.</a:t>
            </a:r>
          </a:p>
          <a:p>
            <a:r>
              <a:rPr lang="en-US" noProof="1"/>
              <a:t>Ut eget nunc dolor. Nulla et dignissim metus. Vestibulum at elit lacinia, pulvinar sem vel, varius quam. Class aptent taciti sociosqu ad litora torquent per conubia nostra, per inceptos himenaeos. Integer dolor lectus, porta at nisl eget, interdum scelerisque ipsum. Aliquam risus eros, faucibus ut scelerisque laoreet, aliquam nec dui. Donec sagittis mauris sit amet metus laoreet, fermentum vehicula est rhoncus. Nulla condimentum auctor felis. Nulla ac dui ac tellus sollicitudin ullamcorper.</a:t>
            </a:r>
          </a:p>
        </p:txBody>
      </p:sp>
      <p:sp>
        <p:nvSpPr>
          <p:cNvPr id="4" name="Date Placeholder 3">
            <a:extLst>
              <a:ext uri="{FF2B5EF4-FFF2-40B4-BE49-F238E27FC236}">
                <a16:creationId xmlns:a16="http://schemas.microsoft.com/office/drawing/2014/main" id="{5EA3EA92-A162-4188-A859-C21A6E2E06EC}"/>
              </a:ext>
            </a:extLst>
          </p:cNvPr>
          <p:cNvSpPr>
            <a:spLocks noGrp="1"/>
          </p:cNvSpPr>
          <p:nvPr>
            <p:ph type="dt" sz="half" idx="2"/>
          </p:nvPr>
        </p:nvSpPr>
        <p:spPr/>
        <p:txBody>
          <a:bodyPr/>
          <a:lstStyle/>
          <a:p>
            <a:fld id="{B9D26F74-40F8-4C9A-8B54-01729504EB20}" type="datetime4">
              <a:rPr lang="en-US" smtClean="0"/>
              <a:t>December 25, 2020</a:t>
            </a:fld>
            <a:endParaRPr lang="en-US" dirty="0"/>
          </a:p>
        </p:txBody>
      </p:sp>
      <p:sp>
        <p:nvSpPr>
          <p:cNvPr id="5" name="Slide Number Placeholder 4">
            <a:extLst>
              <a:ext uri="{FF2B5EF4-FFF2-40B4-BE49-F238E27FC236}">
                <a16:creationId xmlns:a16="http://schemas.microsoft.com/office/drawing/2014/main" id="{AF9C5B6E-02BC-4C48-9294-C6E7DA61153B}"/>
              </a:ext>
            </a:extLst>
          </p:cNvPr>
          <p:cNvSpPr>
            <a:spLocks noGrp="1"/>
          </p:cNvSpPr>
          <p:nvPr>
            <p:ph type="sldNum" sz="quarter" idx="4"/>
          </p:nvPr>
        </p:nvSpPr>
        <p:spPr/>
        <p:txBody>
          <a:bodyPr/>
          <a:lstStyle/>
          <a:p>
            <a:fld id="{983FF7FA-3D2C-4AA5-BA23-D01A41AC3724}" type="slidenum">
              <a:rPr lang="en-US" smtClean="0"/>
              <a:pPr/>
              <a:t>2</a:t>
            </a:fld>
            <a:endParaRPr lang="en-US" dirty="0"/>
          </a:p>
        </p:txBody>
      </p:sp>
    </p:spTree>
    <p:extLst>
      <p:ext uri="{BB962C8B-B14F-4D97-AF65-F5344CB8AC3E}">
        <p14:creationId xmlns:p14="http://schemas.microsoft.com/office/powerpoint/2010/main" val="309736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137-8077-4A9D-A392-F1631005A687}"/>
              </a:ext>
            </a:extLst>
          </p:cNvPr>
          <p:cNvSpPr>
            <a:spLocks noGrp="1"/>
          </p:cNvSpPr>
          <p:nvPr>
            <p:ph type="title"/>
          </p:nvPr>
        </p:nvSpPr>
        <p:spPr/>
        <p:txBody>
          <a:bodyPr/>
          <a:lstStyle/>
          <a:p>
            <a:r>
              <a:rPr lang="en-US" noProof="1"/>
              <a:t>Lorem ipsum</a:t>
            </a:r>
            <a:endParaRPr lang="en-US" dirty="0"/>
          </a:p>
        </p:txBody>
      </p:sp>
      <p:sp>
        <p:nvSpPr>
          <p:cNvPr id="3" name="Content Placeholder 2">
            <a:extLst>
              <a:ext uri="{FF2B5EF4-FFF2-40B4-BE49-F238E27FC236}">
                <a16:creationId xmlns:a16="http://schemas.microsoft.com/office/drawing/2014/main" id="{E2FCB9EA-ED70-465C-958E-66D2EBEE6C6B}"/>
              </a:ext>
            </a:extLst>
          </p:cNvPr>
          <p:cNvSpPr>
            <a:spLocks noGrp="1"/>
          </p:cNvSpPr>
          <p:nvPr>
            <p:ph idx="1"/>
          </p:nvPr>
        </p:nvSpPr>
        <p:spPr>
          <a:xfrm>
            <a:off x="333376" y="1825625"/>
            <a:ext cx="5200651" cy="4351339"/>
          </a:xfrm>
        </p:spPr>
        <p:txBody>
          <a:bodyPr>
            <a:normAutofit fontScale="85000" lnSpcReduction="20000"/>
          </a:bodyPr>
          <a:lstStyle/>
          <a:p>
            <a:r>
              <a:rPr lang="en-US" noProof="1"/>
              <a:t>Lorem ipsum dolor sit amet, consectetur adipiscing elit. Cras laoreet ligula eu mauris volutpat placerat. Donec eleifend malesuada tortor, nec egestas augue pharetra id. Donec tempus leo ut erat pellentesque fermentum. </a:t>
            </a:r>
            <a:endParaRPr lang="en-US" dirty="0"/>
          </a:p>
          <a:p>
            <a:pPr lvl="1"/>
            <a:r>
              <a:rPr lang="en-US" noProof="1"/>
              <a:t>Curabitur arcu augue, rhoncus at neque eget, sagittis maximus magna. Ut ut molestie metus..</a:t>
            </a:r>
          </a:p>
          <a:p>
            <a:pPr lvl="3"/>
            <a:r>
              <a:rPr lang="en-US" noProof="1"/>
              <a:t>Nam at neque sed arcu fringilla convallis. Suspendisse at est sagittis, suscipit mauris a, accumsan velit</a:t>
            </a:r>
          </a:p>
          <a:p>
            <a:pPr lvl="3"/>
            <a:r>
              <a:rPr lang="en-US" noProof="1"/>
              <a:t>Nam at neque sed arcu fringilla convallis. Suspendisse at est sagittis, suscipit mauris a, accumsan velit</a:t>
            </a:r>
            <a:endParaRPr lang="en-US" dirty="0"/>
          </a:p>
          <a:p>
            <a:pPr lvl="3"/>
            <a:endParaRPr lang="en-US" dirty="0"/>
          </a:p>
        </p:txBody>
      </p:sp>
      <p:pic>
        <p:nvPicPr>
          <p:cNvPr id="7" name="Picture 6">
            <a:extLst>
              <a:ext uri="{FF2B5EF4-FFF2-40B4-BE49-F238E27FC236}">
                <a16:creationId xmlns:a16="http://schemas.microsoft.com/office/drawing/2014/main" id="{F1FADEA0-03E3-49E1-A776-CB86A7B9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25" y="523875"/>
            <a:ext cx="5207000" cy="3905251"/>
          </a:xfrm>
          <a:prstGeom prst="rect">
            <a:avLst/>
          </a:prstGeom>
        </p:spPr>
      </p:pic>
      <p:sp>
        <p:nvSpPr>
          <p:cNvPr id="4" name="Date Placeholder 3">
            <a:extLst>
              <a:ext uri="{FF2B5EF4-FFF2-40B4-BE49-F238E27FC236}">
                <a16:creationId xmlns:a16="http://schemas.microsoft.com/office/drawing/2014/main" id="{E5A76E09-4A35-49EE-9E2F-CFDF86354EB0}"/>
              </a:ext>
            </a:extLst>
          </p:cNvPr>
          <p:cNvSpPr>
            <a:spLocks noGrp="1"/>
          </p:cNvSpPr>
          <p:nvPr>
            <p:ph type="dt" sz="half" idx="2"/>
          </p:nvPr>
        </p:nvSpPr>
        <p:spPr/>
        <p:txBody>
          <a:bodyPr/>
          <a:lstStyle/>
          <a:p>
            <a:fld id="{CB8E6E72-F403-4D00-890B-044E9E2FF45D}" type="datetime4">
              <a:rPr lang="en-US" smtClean="0"/>
              <a:t>December 25, 2020</a:t>
            </a:fld>
            <a:endParaRPr lang="en-US" dirty="0"/>
          </a:p>
        </p:txBody>
      </p:sp>
      <p:sp>
        <p:nvSpPr>
          <p:cNvPr id="5" name="Slide Number Placeholder 4">
            <a:extLst>
              <a:ext uri="{FF2B5EF4-FFF2-40B4-BE49-F238E27FC236}">
                <a16:creationId xmlns:a16="http://schemas.microsoft.com/office/drawing/2014/main" id="{D32D3DE3-79FD-4358-9523-42B1A0B590D6}"/>
              </a:ext>
            </a:extLst>
          </p:cNvPr>
          <p:cNvSpPr>
            <a:spLocks noGrp="1"/>
          </p:cNvSpPr>
          <p:nvPr>
            <p:ph type="sldNum" sz="quarter" idx="4"/>
          </p:nvPr>
        </p:nvSpPr>
        <p:spPr/>
        <p:txBody>
          <a:bodyPr/>
          <a:lstStyle/>
          <a:p>
            <a:fld id="{983FF7FA-3D2C-4AA5-BA23-D01A41AC3724}" type="slidenum">
              <a:rPr lang="en-US" smtClean="0"/>
              <a:pPr/>
              <a:t>3</a:t>
            </a:fld>
            <a:endParaRPr lang="en-US" dirty="0"/>
          </a:p>
        </p:txBody>
      </p:sp>
    </p:spTree>
    <p:extLst>
      <p:ext uri="{BB962C8B-B14F-4D97-AF65-F5344CB8AC3E}">
        <p14:creationId xmlns:p14="http://schemas.microsoft.com/office/powerpoint/2010/main" val="296812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DD1A-EA29-4B14-845E-940B02362DCF}"/>
              </a:ext>
            </a:extLst>
          </p:cNvPr>
          <p:cNvSpPr>
            <a:spLocks noGrp="1"/>
          </p:cNvSpPr>
          <p:nvPr>
            <p:ph type="title"/>
          </p:nvPr>
        </p:nvSpPr>
        <p:spPr/>
        <p:txBody>
          <a:bodyPr/>
          <a:lstStyle/>
          <a:p>
            <a:r>
              <a:rPr lang="en-US" dirty="0"/>
              <a:t>Lorem ipsum</a:t>
            </a:r>
          </a:p>
        </p:txBody>
      </p:sp>
      <p:sp>
        <p:nvSpPr>
          <p:cNvPr id="3" name="Content Placeholder 2">
            <a:extLst>
              <a:ext uri="{FF2B5EF4-FFF2-40B4-BE49-F238E27FC236}">
                <a16:creationId xmlns:a16="http://schemas.microsoft.com/office/drawing/2014/main" id="{CB8CC1B2-C3B8-4DF8-9787-689DBF38C997}"/>
              </a:ext>
            </a:extLst>
          </p:cNvPr>
          <p:cNvSpPr>
            <a:spLocks noGrp="1"/>
          </p:cNvSpPr>
          <p:nvPr>
            <p:ph sz="half" idx="1"/>
          </p:nvPr>
        </p:nvSpPr>
        <p:spPr/>
        <p:txBody>
          <a:bodyPr>
            <a:normAutofit fontScale="70000" lnSpcReduction="20000"/>
          </a:bodyPr>
          <a:lstStyle/>
          <a:p>
            <a:r>
              <a:rPr lang="en-US" noProof="1"/>
              <a:t>Lorem ipsum dolor sit amet, consectetur adipiscing elit. Cras laoreet ligula eu mauris volutpat placerat. Nam iaculis vulputate sollicitudin. Cras faucibus lacinia diam, eget iaculis massa egestas eu. Quisque faucibus odio at ligula accumsan rutrum. Quisque a molestie magna, ac tempor libero. Donec eleifend malesuada tortor, nec egestas augue pharetra id. Donec tempus leo ut erat pellentesque fermentum. Curabitur arcu augue, rhoncus at neque eget, sagittis maximus magna. Ut ut molestie metus. Nam at neque sed arcu fringilla convallis. Suspendisse at est sagittis, suscipit mauris a, accumsan velit.</a:t>
            </a:r>
          </a:p>
          <a:p>
            <a:endParaRPr lang="en-US" dirty="0"/>
          </a:p>
        </p:txBody>
      </p:sp>
      <p:sp>
        <p:nvSpPr>
          <p:cNvPr id="4" name="Content Placeholder 3">
            <a:extLst>
              <a:ext uri="{FF2B5EF4-FFF2-40B4-BE49-F238E27FC236}">
                <a16:creationId xmlns:a16="http://schemas.microsoft.com/office/drawing/2014/main" id="{1F576BEB-B460-4630-950B-24D883697957}"/>
              </a:ext>
            </a:extLst>
          </p:cNvPr>
          <p:cNvSpPr>
            <a:spLocks noGrp="1"/>
          </p:cNvSpPr>
          <p:nvPr>
            <p:ph sz="half" idx="2"/>
          </p:nvPr>
        </p:nvSpPr>
        <p:spPr/>
        <p:txBody>
          <a:bodyPr>
            <a:normAutofit fontScale="70000" lnSpcReduction="20000"/>
          </a:bodyPr>
          <a:lstStyle/>
          <a:p>
            <a:r>
              <a:rPr lang="en-US" noProof="1"/>
              <a:t>Ut eget nunc dolor. Nulla et dignissim metus. Vestibulum at elit lacinia, pulvinar sem vel, varius quam. Class aptent taciti sociosqu ad litora torquent per conubia nostra, per inceptos himenaeos. Integer dolor lectus, porta at nisl eget, interdum scelerisque ipsum. Aliquam risus eros, faucibus ut scelerisque laoreet, aliquam nec dui. Donec sagittis mauris sit amet metus laoreet, fermentum vehicula est rhoncus. Nulla condimentum auctor felis. Nulla ac dui ac tellus sollicitudin ullamcorper.</a:t>
            </a:r>
          </a:p>
          <a:p>
            <a:endParaRPr lang="en-US" dirty="0"/>
          </a:p>
        </p:txBody>
      </p:sp>
      <p:sp>
        <p:nvSpPr>
          <p:cNvPr id="5" name="Date Placeholder 4">
            <a:extLst>
              <a:ext uri="{FF2B5EF4-FFF2-40B4-BE49-F238E27FC236}">
                <a16:creationId xmlns:a16="http://schemas.microsoft.com/office/drawing/2014/main" id="{35F5740C-485A-468E-8C66-EA333F93780C}"/>
              </a:ext>
            </a:extLst>
          </p:cNvPr>
          <p:cNvSpPr>
            <a:spLocks noGrp="1"/>
          </p:cNvSpPr>
          <p:nvPr>
            <p:ph type="dt" sz="half" idx="12"/>
          </p:nvPr>
        </p:nvSpPr>
        <p:spPr/>
        <p:txBody>
          <a:bodyPr/>
          <a:lstStyle/>
          <a:p>
            <a:fld id="{E8F4CBDD-784C-4FCA-802E-E4A3F4D20634}" type="datetime4">
              <a:rPr lang="en-US" smtClean="0"/>
              <a:t>December 25, 2020</a:t>
            </a:fld>
            <a:endParaRPr lang="en-US" dirty="0"/>
          </a:p>
        </p:txBody>
      </p:sp>
      <p:sp>
        <p:nvSpPr>
          <p:cNvPr id="6" name="Slide Number Placeholder 5">
            <a:extLst>
              <a:ext uri="{FF2B5EF4-FFF2-40B4-BE49-F238E27FC236}">
                <a16:creationId xmlns:a16="http://schemas.microsoft.com/office/drawing/2014/main" id="{140ACF87-768D-44CF-BFB0-73526381BDB1}"/>
              </a:ext>
            </a:extLst>
          </p:cNvPr>
          <p:cNvSpPr>
            <a:spLocks noGrp="1"/>
          </p:cNvSpPr>
          <p:nvPr>
            <p:ph type="sldNum" sz="quarter" idx="4"/>
          </p:nvPr>
        </p:nvSpPr>
        <p:spPr/>
        <p:txBody>
          <a:bodyPr/>
          <a:lstStyle/>
          <a:p>
            <a:fld id="{983FF7FA-3D2C-4AA5-BA23-D01A41AC3724}" type="slidenum">
              <a:rPr lang="en-US" smtClean="0"/>
              <a:pPr/>
              <a:t>4</a:t>
            </a:fld>
            <a:endParaRPr lang="en-US" dirty="0"/>
          </a:p>
        </p:txBody>
      </p:sp>
    </p:spTree>
    <p:extLst>
      <p:ext uri="{BB962C8B-B14F-4D97-AF65-F5344CB8AC3E}">
        <p14:creationId xmlns:p14="http://schemas.microsoft.com/office/powerpoint/2010/main" val="247253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8C53-59D3-4574-A6B8-958D4B5604C0}"/>
              </a:ext>
            </a:extLst>
          </p:cNvPr>
          <p:cNvSpPr>
            <a:spLocks noGrp="1"/>
          </p:cNvSpPr>
          <p:nvPr>
            <p:ph type="title"/>
          </p:nvPr>
        </p:nvSpPr>
        <p:spPr/>
        <p:txBody>
          <a:bodyPr/>
          <a:lstStyle/>
          <a:p>
            <a:r>
              <a:rPr lang="en-US" dirty="0"/>
              <a:t>Lorem ipsum</a:t>
            </a:r>
          </a:p>
        </p:txBody>
      </p:sp>
      <p:sp>
        <p:nvSpPr>
          <p:cNvPr id="3" name="Text Placeholder 2">
            <a:extLst>
              <a:ext uri="{FF2B5EF4-FFF2-40B4-BE49-F238E27FC236}">
                <a16:creationId xmlns:a16="http://schemas.microsoft.com/office/drawing/2014/main" id="{85BFF8D5-E62A-497C-9B73-23175EFD09ED}"/>
              </a:ext>
            </a:extLst>
          </p:cNvPr>
          <p:cNvSpPr>
            <a:spLocks noGrp="1"/>
          </p:cNvSpPr>
          <p:nvPr>
            <p:ph type="body" idx="1"/>
          </p:nvPr>
        </p:nvSpPr>
        <p:spPr/>
        <p:txBody>
          <a:bodyPr/>
          <a:lstStyle/>
          <a:p>
            <a:r>
              <a:rPr lang="en-US" dirty="0"/>
              <a:t>Lorem ipsum</a:t>
            </a:r>
          </a:p>
        </p:txBody>
      </p:sp>
      <p:sp>
        <p:nvSpPr>
          <p:cNvPr id="4" name="Content Placeholder 3">
            <a:extLst>
              <a:ext uri="{FF2B5EF4-FFF2-40B4-BE49-F238E27FC236}">
                <a16:creationId xmlns:a16="http://schemas.microsoft.com/office/drawing/2014/main" id="{1633B64A-87FB-4685-BFB2-C9655E461686}"/>
              </a:ext>
            </a:extLst>
          </p:cNvPr>
          <p:cNvSpPr>
            <a:spLocks noGrp="1"/>
          </p:cNvSpPr>
          <p:nvPr>
            <p:ph sz="half" idx="2"/>
          </p:nvPr>
        </p:nvSpPr>
        <p:spPr/>
        <p:txBody>
          <a:bodyPr>
            <a:normAutofit fontScale="62500" lnSpcReduction="20000"/>
          </a:bodyPr>
          <a:lstStyle/>
          <a:p>
            <a:r>
              <a:rPr lang="en-US" noProof="1"/>
              <a:t>Lorem ipsum dolor sit amet, consectetur adipiscing elit. Cras laoreet ligula eu mauris volutpat placerat. Nam iaculis vulputate sollicitudin. Cras faucibus lacinia diam, eget iaculis massa egestas eu. Quisque faucibus odio at ligula accumsan rutrum. Quisque a molestie magna, ac tempor libero. Donec eleifend malesuada tortor, nec egestas augue pharetra id. Donec tempus leo ut erat pellentesque fermentum. Curabitur arcu augue, rhoncus at neque eget, sagittis maximus magna. Ut ut molestie metus. Nam at neque sed arcu fringilla convallis. Suspendisse at est sagittis, suscipit mauris a, accumsan velit.</a:t>
            </a:r>
          </a:p>
          <a:p>
            <a:endParaRPr lang="en-US" dirty="0"/>
          </a:p>
        </p:txBody>
      </p:sp>
      <p:sp>
        <p:nvSpPr>
          <p:cNvPr id="5" name="Text Placeholder 4">
            <a:extLst>
              <a:ext uri="{FF2B5EF4-FFF2-40B4-BE49-F238E27FC236}">
                <a16:creationId xmlns:a16="http://schemas.microsoft.com/office/drawing/2014/main" id="{2A25047B-932E-4455-AD4A-1098D90CEDA5}"/>
              </a:ext>
            </a:extLst>
          </p:cNvPr>
          <p:cNvSpPr>
            <a:spLocks noGrp="1"/>
          </p:cNvSpPr>
          <p:nvPr>
            <p:ph type="body" sz="quarter" idx="3"/>
          </p:nvPr>
        </p:nvSpPr>
        <p:spPr/>
        <p:txBody>
          <a:bodyPr/>
          <a:lstStyle/>
          <a:p>
            <a:r>
              <a:rPr lang="en-US" dirty="0"/>
              <a:t>Lorem ipsum</a:t>
            </a:r>
          </a:p>
        </p:txBody>
      </p:sp>
      <p:sp>
        <p:nvSpPr>
          <p:cNvPr id="6" name="Content Placeholder 5">
            <a:extLst>
              <a:ext uri="{FF2B5EF4-FFF2-40B4-BE49-F238E27FC236}">
                <a16:creationId xmlns:a16="http://schemas.microsoft.com/office/drawing/2014/main" id="{B6884213-2D0B-4E72-9B75-166797AFAB8C}"/>
              </a:ext>
            </a:extLst>
          </p:cNvPr>
          <p:cNvSpPr>
            <a:spLocks noGrp="1"/>
          </p:cNvSpPr>
          <p:nvPr>
            <p:ph sz="quarter" idx="4"/>
          </p:nvPr>
        </p:nvSpPr>
        <p:spPr/>
        <p:txBody>
          <a:bodyPr>
            <a:normAutofit fontScale="62500" lnSpcReduction="20000"/>
          </a:bodyPr>
          <a:lstStyle/>
          <a:p>
            <a:r>
              <a:rPr lang="en-US" noProof="1"/>
              <a:t>Ut eget nunc dolor. Nulla et dignissim metus. Vestibulum at elit lacinia, pulvinar sem vel, varius quam. Class aptent taciti sociosqu ad litora torquent per conubia nostra, per inceptos himenaeos. Integer dolor lectus, porta at nisl eget, interdum scelerisque ipsum. Aliquam risus eros, faucibus ut scelerisque laoreet, aliquam nec dui. Donec sagittis mauris sit amet metus laoreet, fermentum vehicula est rhoncus. Nulla condimentum auctor felis. Nulla ac dui ac tellus sollicitudin ullamcorper.</a:t>
            </a:r>
          </a:p>
        </p:txBody>
      </p:sp>
      <p:sp>
        <p:nvSpPr>
          <p:cNvPr id="7" name="Date Placeholder 6">
            <a:extLst>
              <a:ext uri="{FF2B5EF4-FFF2-40B4-BE49-F238E27FC236}">
                <a16:creationId xmlns:a16="http://schemas.microsoft.com/office/drawing/2014/main" id="{8D7CE07D-69AB-4953-ACBF-440386691C74}"/>
              </a:ext>
            </a:extLst>
          </p:cNvPr>
          <p:cNvSpPr>
            <a:spLocks noGrp="1"/>
          </p:cNvSpPr>
          <p:nvPr>
            <p:ph type="dt" sz="half" idx="12"/>
          </p:nvPr>
        </p:nvSpPr>
        <p:spPr/>
        <p:txBody>
          <a:bodyPr/>
          <a:lstStyle/>
          <a:p>
            <a:fld id="{F3EA3BCE-9940-4626-BAEF-B6935C548479}" type="datetime4">
              <a:rPr lang="en-US" smtClean="0"/>
              <a:t>December 25, 2020</a:t>
            </a:fld>
            <a:endParaRPr lang="en-US" dirty="0"/>
          </a:p>
        </p:txBody>
      </p:sp>
      <p:sp>
        <p:nvSpPr>
          <p:cNvPr id="8" name="Slide Number Placeholder 7">
            <a:extLst>
              <a:ext uri="{FF2B5EF4-FFF2-40B4-BE49-F238E27FC236}">
                <a16:creationId xmlns:a16="http://schemas.microsoft.com/office/drawing/2014/main" id="{D4E730A8-8247-4197-BE98-BECCE60F4062}"/>
              </a:ext>
            </a:extLst>
          </p:cNvPr>
          <p:cNvSpPr>
            <a:spLocks noGrp="1"/>
          </p:cNvSpPr>
          <p:nvPr>
            <p:ph type="sldNum" sz="quarter" idx="13"/>
          </p:nvPr>
        </p:nvSpPr>
        <p:spPr/>
        <p:txBody>
          <a:bodyPr/>
          <a:lstStyle/>
          <a:p>
            <a:fld id="{983FF7FA-3D2C-4AA5-BA23-D01A41AC3724}" type="slidenum">
              <a:rPr lang="en-US" smtClean="0"/>
              <a:pPr/>
              <a:t>5</a:t>
            </a:fld>
            <a:endParaRPr lang="en-US" dirty="0"/>
          </a:p>
        </p:txBody>
      </p:sp>
    </p:spTree>
    <p:extLst>
      <p:ext uri="{BB962C8B-B14F-4D97-AF65-F5344CB8AC3E}">
        <p14:creationId xmlns:p14="http://schemas.microsoft.com/office/powerpoint/2010/main" val="1540059725"/>
      </p:ext>
    </p:extLst>
  </p:cSld>
  <p:clrMapOvr>
    <a:masterClrMapping/>
  </p:clrMapOvr>
</p:sld>
</file>

<file path=ppt/theme/theme1.xml><?xml version="1.0" encoding="utf-8"?>
<a:theme xmlns:a="http://schemas.openxmlformats.org/drawingml/2006/main" name="Office Theme">
  <a:themeElements>
    <a:clrScheme name="Sinergy colors">
      <a:dk1>
        <a:sysClr val="windowText" lastClr="000000"/>
      </a:dk1>
      <a:lt1>
        <a:srgbClr val="FFFFFF"/>
      </a:lt1>
      <a:dk2>
        <a:srgbClr val="8496B0"/>
      </a:dk2>
      <a:lt2>
        <a:srgbClr val="E6EAEF"/>
      </a:lt2>
      <a:accent1>
        <a:srgbClr val="006532"/>
      </a:accent1>
      <a:accent2>
        <a:srgbClr val="28702A"/>
      </a:accent2>
      <a:accent3>
        <a:srgbClr val="4F7A22"/>
      </a:accent3>
      <a:accent4>
        <a:srgbClr val="77851A"/>
      </a:accent4>
      <a:accent5>
        <a:srgbClr val="836D23"/>
      </a:accent5>
      <a:accent6>
        <a:srgbClr val="9B3D35"/>
      </a:accent6>
      <a:hlink>
        <a:srgbClr val="13333E"/>
      </a:hlink>
      <a:folHlink>
        <a:srgbClr val="7030A0"/>
      </a:folHlink>
    </a:clrScheme>
    <a:fontScheme name="Sinergy fonts">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1156</TotalTime>
  <Words>714</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Rounded MT Bold</vt:lpstr>
      <vt:lpstr>Calibri</vt:lpstr>
      <vt:lpstr>Corbel</vt:lpstr>
      <vt:lpstr>Office Theme</vt:lpstr>
      <vt:lpstr>Lorem ipsum dolor sit amet</vt:lpstr>
      <vt:lpstr>Lorem ipsum</vt:lpstr>
      <vt:lpstr>Lorem ipsum</vt:lpstr>
      <vt:lpstr>Lorem ipsum</vt:lpstr>
      <vt:lpstr>Lorem ipsum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 Jelic</dc:creator>
  <cp:lastModifiedBy>Marko Jelic</cp:lastModifiedBy>
  <cp:revision>42</cp:revision>
  <dcterms:created xsi:type="dcterms:W3CDTF">2020-12-24T14:42:30Z</dcterms:created>
  <dcterms:modified xsi:type="dcterms:W3CDTF">2020-12-25T11:43:54Z</dcterms:modified>
</cp:coreProperties>
</file>